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6" r:id="rId4"/>
    <p:sldId id="267" r:id="rId5"/>
    <p:sldId id="262" r:id="rId6"/>
    <p:sldId id="268" r:id="rId7"/>
    <p:sldId id="269" r:id="rId8"/>
    <p:sldId id="270" r:id="rId9"/>
    <p:sldId id="271"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9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8D0610-8AA3-47E4-995A-E23D5A941252}"/>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163157D9-2ECD-406C-8A0A-4913255D99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815272A4-A304-4F90-85D7-2B9166A1E080}"/>
              </a:ext>
            </a:extLst>
          </p:cNvPr>
          <p:cNvSpPr>
            <a:spLocks noGrp="1"/>
          </p:cNvSpPr>
          <p:nvPr>
            <p:ph type="dt" sz="half" idx="10"/>
          </p:nvPr>
        </p:nvSpPr>
        <p:spPr/>
        <p:txBody>
          <a:bodyPr/>
          <a:lstStyle/>
          <a:p>
            <a:fld id="{21F08F82-5F5D-4D70-B4CC-A3AFC3F6B03F}" type="datetimeFigureOut">
              <a:rPr lang="fr-FR" smtClean="0"/>
              <a:t>15/01/2024</a:t>
            </a:fld>
            <a:endParaRPr lang="fr-FR"/>
          </a:p>
        </p:txBody>
      </p:sp>
      <p:sp>
        <p:nvSpPr>
          <p:cNvPr id="5" name="Espace réservé du pied de page 4">
            <a:extLst>
              <a:ext uri="{FF2B5EF4-FFF2-40B4-BE49-F238E27FC236}">
                <a16:creationId xmlns:a16="http://schemas.microsoft.com/office/drawing/2014/main" id="{70453F7D-BEE3-43E7-8074-0A6BA6B9CA0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F50F70E-1BEA-4814-87BB-CA524159E323}"/>
              </a:ext>
            </a:extLst>
          </p:cNvPr>
          <p:cNvSpPr>
            <a:spLocks noGrp="1"/>
          </p:cNvSpPr>
          <p:nvPr>
            <p:ph type="sldNum" sz="quarter" idx="12"/>
          </p:nvPr>
        </p:nvSpPr>
        <p:spPr/>
        <p:txBody>
          <a:bodyPr/>
          <a:lstStyle/>
          <a:p>
            <a:fld id="{E01A0179-2AB2-4F71-92EE-495F6B76CF76}" type="slidenum">
              <a:rPr lang="fr-FR" smtClean="0"/>
              <a:t>‹N°›</a:t>
            </a:fld>
            <a:endParaRPr lang="fr-FR"/>
          </a:p>
        </p:txBody>
      </p:sp>
    </p:spTree>
    <p:extLst>
      <p:ext uri="{BB962C8B-B14F-4D97-AF65-F5344CB8AC3E}">
        <p14:creationId xmlns:p14="http://schemas.microsoft.com/office/powerpoint/2010/main" val="2119656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D3FDD1-9F5C-455C-A43C-FBD195871273}"/>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C61C014-95D0-472C-A36B-0C10F2F9B94F}"/>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A62A8BF-D5D9-42D1-B758-3AD34F273F84}"/>
              </a:ext>
            </a:extLst>
          </p:cNvPr>
          <p:cNvSpPr>
            <a:spLocks noGrp="1"/>
          </p:cNvSpPr>
          <p:nvPr>
            <p:ph type="dt" sz="half" idx="10"/>
          </p:nvPr>
        </p:nvSpPr>
        <p:spPr/>
        <p:txBody>
          <a:bodyPr/>
          <a:lstStyle/>
          <a:p>
            <a:fld id="{21F08F82-5F5D-4D70-B4CC-A3AFC3F6B03F}" type="datetimeFigureOut">
              <a:rPr lang="fr-FR" smtClean="0"/>
              <a:t>15/01/2024</a:t>
            </a:fld>
            <a:endParaRPr lang="fr-FR"/>
          </a:p>
        </p:txBody>
      </p:sp>
      <p:sp>
        <p:nvSpPr>
          <p:cNvPr id="5" name="Espace réservé du pied de page 4">
            <a:extLst>
              <a:ext uri="{FF2B5EF4-FFF2-40B4-BE49-F238E27FC236}">
                <a16:creationId xmlns:a16="http://schemas.microsoft.com/office/drawing/2014/main" id="{79B06E92-A8B9-4EE3-975D-AA60EE0E0B4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3D94D62-3F07-42CC-9553-1F25EF363C5A}"/>
              </a:ext>
            </a:extLst>
          </p:cNvPr>
          <p:cNvSpPr>
            <a:spLocks noGrp="1"/>
          </p:cNvSpPr>
          <p:nvPr>
            <p:ph type="sldNum" sz="quarter" idx="12"/>
          </p:nvPr>
        </p:nvSpPr>
        <p:spPr/>
        <p:txBody>
          <a:bodyPr/>
          <a:lstStyle/>
          <a:p>
            <a:fld id="{E01A0179-2AB2-4F71-92EE-495F6B76CF76}" type="slidenum">
              <a:rPr lang="fr-FR" smtClean="0"/>
              <a:t>‹N°›</a:t>
            </a:fld>
            <a:endParaRPr lang="fr-FR"/>
          </a:p>
        </p:txBody>
      </p:sp>
    </p:spTree>
    <p:extLst>
      <p:ext uri="{BB962C8B-B14F-4D97-AF65-F5344CB8AC3E}">
        <p14:creationId xmlns:p14="http://schemas.microsoft.com/office/powerpoint/2010/main" val="4160038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0FF148C-8E67-4776-93DF-14186C197B71}"/>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BD987A11-342C-44F2-B2CE-F60B1285991E}"/>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DB5B92C-936B-406A-A079-A2E6E9F26A4F}"/>
              </a:ext>
            </a:extLst>
          </p:cNvPr>
          <p:cNvSpPr>
            <a:spLocks noGrp="1"/>
          </p:cNvSpPr>
          <p:nvPr>
            <p:ph type="dt" sz="half" idx="10"/>
          </p:nvPr>
        </p:nvSpPr>
        <p:spPr/>
        <p:txBody>
          <a:bodyPr/>
          <a:lstStyle/>
          <a:p>
            <a:fld id="{21F08F82-5F5D-4D70-B4CC-A3AFC3F6B03F}" type="datetimeFigureOut">
              <a:rPr lang="fr-FR" smtClean="0"/>
              <a:t>15/01/2024</a:t>
            </a:fld>
            <a:endParaRPr lang="fr-FR"/>
          </a:p>
        </p:txBody>
      </p:sp>
      <p:sp>
        <p:nvSpPr>
          <p:cNvPr id="5" name="Espace réservé du pied de page 4">
            <a:extLst>
              <a:ext uri="{FF2B5EF4-FFF2-40B4-BE49-F238E27FC236}">
                <a16:creationId xmlns:a16="http://schemas.microsoft.com/office/drawing/2014/main" id="{A86BE13F-DD3A-4933-B3E0-83A966098C6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F262F85-CE53-459C-90E2-2E2B08F6E2CA}"/>
              </a:ext>
            </a:extLst>
          </p:cNvPr>
          <p:cNvSpPr>
            <a:spLocks noGrp="1"/>
          </p:cNvSpPr>
          <p:nvPr>
            <p:ph type="sldNum" sz="quarter" idx="12"/>
          </p:nvPr>
        </p:nvSpPr>
        <p:spPr/>
        <p:txBody>
          <a:bodyPr/>
          <a:lstStyle/>
          <a:p>
            <a:fld id="{E01A0179-2AB2-4F71-92EE-495F6B76CF76}" type="slidenum">
              <a:rPr lang="fr-FR" smtClean="0"/>
              <a:t>‹N°›</a:t>
            </a:fld>
            <a:endParaRPr lang="fr-FR"/>
          </a:p>
        </p:txBody>
      </p:sp>
    </p:spTree>
    <p:extLst>
      <p:ext uri="{BB962C8B-B14F-4D97-AF65-F5344CB8AC3E}">
        <p14:creationId xmlns:p14="http://schemas.microsoft.com/office/powerpoint/2010/main" val="2236893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0B4ABC-72F4-49A1-9BA7-2DFDA165D8A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DA2F56C-ADA2-4C76-A15D-D2AAD264BD92}"/>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E0BEAF5-8595-49FF-B5CC-1EC12EC88BA2}"/>
              </a:ext>
            </a:extLst>
          </p:cNvPr>
          <p:cNvSpPr>
            <a:spLocks noGrp="1"/>
          </p:cNvSpPr>
          <p:nvPr>
            <p:ph type="dt" sz="half" idx="10"/>
          </p:nvPr>
        </p:nvSpPr>
        <p:spPr/>
        <p:txBody>
          <a:bodyPr/>
          <a:lstStyle/>
          <a:p>
            <a:fld id="{21F08F82-5F5D-4D70-B4CC-A3AFC3F6B03F}" type="datetimeFigureOut">
              <a:rPr lang="fr-FR" smtClean="0"/>
              <a:t>15/01/2024</a:t>
            </a:fld>
            <a:endParaRPr lang="fr-FR"/>
          </a:p>
        </p:txBody>
      </p:sp>
      <p:sp>
        <p:nvSpPr>
          <p:cNvPr id="5" name="Espace réservé du pied de page 4">
            <a:extLst>
              <a:ext uri="{FF2B5EF4-FFF2-40B4-BE49-F238E27FC236}">
                <a16:creationId xmlns:a16="http://schemas.microsoft.com/office/drawing/2014/main" id="{518D0170-913E-4984-9F79-4EF9D172F2B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1111617-5C3C-4322-9A1C-82B308191C9A}"/>
              </a:ext>
            </a:extLst>
          </p:cNvPr>
          <p:cNvSpPr>
            <a:spLocks noGrp="1"/>
          </p:cNvSpPr>
          <p:nvPr>
            <p:ph type="sldNum" sz="quarter" idx="12"/>
          </p:nvPr>
        </p:nvSpPr>
        <p:spPr/>
        <p:txBody>
          <a:bodyPr/>
          <a:lstStyle/>
          <a:p>
            <a:fld id="{E01A0179-2AB2-4F71-92EE-495F6B76CF76}" type="slidenum">
              <a:rPr lang="fr-FR" smtClean="0"/>
              <a:t>‹N°›</a:t>
            </a:fld>
            <a:endParaRPr lang="fr-FR"/>
          </a:p>
        </p:txBody>
      </p:sp>
    </p:spTree>
    <p:extLst>
      <p:ext uri="{BB962C8B-B14F-4D97-AF65-F5344CB8AC3E}">
        <p14:creationId xmlns:p14="http://schemas.microsoft.com/office/powerpoint/2010/main" val="865446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DADE64-D16F-491E-A2B2-D269010F2F2C}"/>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42BE9A84-D38F-4CC5-8540-1ABEC2C29A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D937DC8D-5337-4F6B-86CE-F80253EFA4B1}"/>
              </a:ext>
            </a:extLst>
          </p:cNvPr>
          <p:cNvSpPr>
            <a:spLocks noGrp="1"/>
          </p:cNvSpPr>
          <p:nvPr>
            <p:ph type="dt" sz="half" idx="10"/>
          </p:nvPr>
        </p:nvSpPr>
        <p:spPr/>
        <p:txBody>
          <a:bodyPr/>
          <a:lstStyle/>
          <a:p>
            <a:fld id="{21F08F82-5F5D-4D70-B4CC-A3AFC3F6B03F}" type="datetimeFigureOut">
              <a:rPr lang="fr-FR" smtClean="0"/>
              <a:t>15/01/2024</a:t>
            </a:fld>
            <a:endParaRPr lang="fr-FR"/>
          </a:p>
        </p:txBody>
      </p:sp>
      <p:sp>
        <p:nvSpPr>
          <p:cNvPr id="5" name="Espace réservé du pied de page 4">
            <a:extLst>
              <a:ext uri="{FF2B5EF4-FFF2-40B4-BE49-F238E27FC236}">
                <a16:creationId xmlns:a16="http://schemas.microsoft.com/office/drawing/2014/main" id="{3F3BC0D8-F0B6-46A4-AD49-DB2E9AB73B1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1981348-2BD8-4EE6-991C-3899F2B64C63}"/>
              </a:ext>
            </a:extLst>
          </p:cNvPr>
          <p:cNvSpPr>
            <a:spLocks noGrp="1"/>
          </p:cNvSpPr>
          <p:nvPr>
            <p:ph type="sldNum" sz="quarter" idx="12"/>
          </p:nvPr>
        </p:nvSpPr>
        <p:spPr/>
        <p:txBody>
          <a:bodyPr/>
          <a:lstStyle/>
          <a:p>
            <a:fld id="{E01A0179-2AB2-4F71-92EE-495F6B76CF76}" type="slidenum">
              <a:rPr lang="fr-FR" smtClean="0"/>
              <a:t>‹N°›</a:t>
            </a:fld>
            <a:endParaRPr lang="fr-FR"/>
          </a:p>
        </p:txBody>
      </p:sp>
    </p:spTree>
    <p:extLst>
      <p:ext uri="{BB962C8B-B14F-4D97-AF65-F5344CB8AC3E}">
        <p14:creationId xmlns:p14="http://schemas.microsoft.com/office/powerpoint/2010/main" val="4066830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CEDFA1E-7EF0-46A1-A9F0-DFA7992F93F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2291F7F-599E-46B7-B8E7-6F2EA241345E}"/>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842A5C03-58D2-470F-A88F-300DB3A16460}"/>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431447D8-1C88-45FD-9CD0-AB24028A26C4}"/>
              </a:ext>
            </a:extLst>
          </p:cNvPr>
          <p:cNvSpPr>
            <a:spLocks noGrp="1"/>
          </p:cNvSpPr>
          <p:nvPr>
            <p:ph type="dt" sz="half" idx="10"/>
          </p:nvPr>
        </p:nvSpPr>
        <p:spPr/>
        <p:txBody>
          <a:bodyPr/>
          <a:lstStyle/>
          <a:p>
            <a:fld id="{21F08F82-5F5D-4D70-B4CC-A3AFC3F6B03F}" type="datetimeFigureOut">
              <a:rPr lang="fr-FR" smtClean="0"/>
              <a:t>15/01/2024</a:t>
            </a:fld>
            <a:endParaRPr lang="fr-FR"/>
          </a:p>
        </p:txBody>
      </p:sp>
      <p:sp>
        <p:nvSpPr>
          <p:cNvPr id="6" name="Espace réservé du pied de page 5">
            <a:extLst>
              <a:ext uri="{FF2B5EF4-FFF2-40B4-BE49-F238E27FC236}">
                <a16:creationId xmlns:a16="http://schemas.microsoft.com/office/drawing/2014/main" id="{E9315CC8-2648-4109-8865-76040AA78B6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F607265-A389-4653-A610-65CF3CFD0515}"/>
              </a:ext>
            </a:extLst>
          </p:cNvPr>
          <p:cNvSpPr>
            <a:spLocks noGrp="1"/>
          </p:cNvSpPr>
          <p:nvPr>
            <p:ph type="sldNum" sz="quarter" idx="12"/>
          </p:nvPr>
        </p:nvSpPr>
        <p:spPr/>
        <p:txBody>
          <a:bodyPr/>
          <a:lstStyle/>
          <a:p>
            <a:fld id="{E01A0179-2AB2-4F71-92EE-495F6B76CF76}" type="slidenum">
              <a:rPr lang="fr-FR" smtClean="0"/>
              <a:t>‹N°›</a:t>
            </a:fld>
            <a:endParaRPr lang="fr-FR"/>
          </a:p>
        </p:txBody>
      </p:sp>
    </p:spTree>
    <p:extLst>
      <p:ext uri="{BB962C8B-B14F-4D97-AF65-F5344CB8AC3E}">
        <p14:creationId xmlns:p14="http://schemas.microsoft.com/office/powerpoint/2010/main" val="3150091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184100-AFA6-4478-A784-AD1AA89D2288}"/>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0FAA27EF-5EC3-4442-BEBF-723853985D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6DDB1CE7-38CA-4268-992C-E7A7B91C97FA}"/>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DE757A59-69E3-479D-B9D0-2A46824C39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A171CA33-3C2E-46BF-9BF9-B410C29C173A}"/>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4AC8ED2D-7DAF-4486-B380-9DDDEA0EC93B}"/>
              </a:ext>
            </a:extLst>
          </p:cNvPr>
          <p:cNvSpPr>
            <a:spLocks noGrp="1"/>
          </p:cNvSpPr>
          <p:nvPr>
            <p:ph type="dt" sz="half" idx="10"/>
          </p:nvPr>
        </p:nvSpPr>
        <p:spPr/>
        <p:txBody>
          <a:bodyPr/>
          <a:lstStyle/>
          <a:p>
            <a:fld id="{21F08F82-5F5D-4D70-B4CC-A3AFC3F6B03F}" type="datetimeFigureOut">
              <a:rPr lang="fr-FR" smtClean="0"/>
              <a:t>15/01/2024</a:t>
            </a:fld>
            <a:endParaRPr lang="fr-FR"/>
          </a:p>
        </p:txBody>
      </p:sp>
      <p:sp>
        <p:nvSpPr>
          <p:cNvPr id="8" name="Espace réservé du pied de page 7">
            <a:extLst>
              <a:ext uri="{FF2B5EF4-FFF2-40B4-BE49-F238E27FC236}">
                <a16:creationId xmlns:a16="http://schemas.microsoft.com/office/drawing/2014/main" id="{178132FD-E331-4408-8759-7BAC43D91A2D}"/>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3C38E90A-69A7-4519-8592-48562FB2A211}"/>
              </a:ext>
            </a:extLst>
          </p:cNvPr>
          <p:cNvSpPr>
            <a:spLocks noGrp="1"/>
          </p:cNvSpPr>
          <p:nvPr>
            <p:ph type="sldNum" sz="quarter" idx="12"/>
          </p:nvPr>
        </p:nvSpPr>
        <p:spPr/>
        <p:txBody>
          <a:bodyPr/>
          <a:lstStyle/>
          <a:p>
            <a:fld id="{E01A0179-2AB2-4F71-92EE-495F6B76CF76}" type="slidenum">
              <a:rPr lang="fr-FR" smtClean="0"/>
              <a:t>‹N°›</a:t>
            </a:fld>
            <a:endParaRPr lang="fr-FR"/>
          </a:p>
        </p:txBody>
      </p:sp>
    </p:spTree>
    <p:extLst>
      <p:ext uri="{BB962C8B-B14F-4D97-AF65-F5344CB8AC3E}">
        <p14:creationId xmlns:p14="http://schemas.microsoft.com/office/powerpoint/2010/main" val="236199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609883-84FA-4568-8BC8-28032AF7ECC1}"/>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3A8CC411-8F7A-487A-B9AB-6739766BBC46}"/>
              </a:ext>
            </a:extLst>
          </p:cNvPr>
          <p:cNvSpPr>
            <a:spLocks noGrp="1"/>
          </p:cNvSpPr>
          <p:nvPr>
            <p:ph type="dt" sz="half" idx="10"/>
          </p:nvPr>
        </p:nvSpPr>
        <p:spPr/>
        <p:txBody>
          <a:bodyPr/>
          <a:lstStyle/>
          <a:p>
            <a:fld id="{21F08F82-5F5D-4D70-B4CC-A3AFC3F6B03F}" type="datetimeFigureOut">
              <a:rPr lang="fr-FR" smtClean="0"/>
              <a:t>15/01/2024</a:t>
            </a:fld>
            <a:endParaRPr lang="fr-FR"/>
          </a:p>
        </p:txBody>
      </p:sp>
      <p:sp>
        <p:nvSpPr>
          <p:cNvPr id="4" name="Espace réservé du pied de page 3">
            <a:extLst>
              <a:ext uri="{FF2B5EF4-FFF2-40B4-BE49-F238E27FC236}">
                <a16:creationId xmlns:a16="http://schemas.microsoft.com/office/drawing/2014/main" id="{D11097FC-C9D0-4181-830C-213DC3798F9F}"/>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34F7C6E4-1D5A-4370-8D18-D2268687A514}"/>
              </a:ext>
            </a:extLst>
          </p:cNvPr>
          <p:cNvSpPr>
            <a:spLocks noGrp="1"/>
          </p:cNvSpPr>
          <p:nvPr>
            <p:ph type="sldNum" sz="quarter" idx="12"/>
          </p:nvPr>
        </p:nvSpPr>
        <p:spPr/>
        <p:txBody>
          <a:bodyPr/>
          <a:lstStyle/>
          <a:p>
            <a:fld id="{E01A0179-2AB2-4F71-92EE-495F6B76CF76}" type="slidenum">
              <a:rPr lang="fr-FR" smtClean="0"/>
              <a:t>‹N°›</a:t>
            </a:fld>
            <a:endParaRPr lang="fr-FR"/>
          </a:p>
        </p:txBody>
      </p:sp>
    </p:spTree>
    <p:extLst>
      <p:ext uri="{BB962C8B-B14F-4D97-AF65-F5344CB8AC3E}">
        <p14:creationId xmlns:p14="http://schemas.microsoft.com/office/powerpoint/2010/main" val="1649881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82917E9B-F409-46D2-A021-DB65FFDC21BC}"/>
              </a:ext>
            </a:extLst>
          </p:cNvPr>
          <p:cNvSpPr>
            <a:spLocks noGrp="1"/>
          </p:cNvSpPr>
          <p:nvPr>
            <p:ph type="dt" sz="half" idx="10"/>
          </p:nvPr>
        </p:nvSpPr>
        <p:spPr/>
        <p:txBody>
          <a:bodyPr/>
          <a:lstStyle/>
          <a:p>
            <a:fld id="{21F08F82-5F5D-4D70-B4CC-A3AFC3F6B03F}" type="datetimeFigureOut">
              <a:rPr lang="fr-FR" smtClean="0"/>
              <a:t>15/01/2024</a:t>
            </a:fld>
            <a:endParaRPr lang="fr-FR"/>
          </a:p>
        </p:txBody>
      </p:sp>
      <p:sp>
        <p:nvSpPr>
          <p:cNvPr id="3" name="Espace réservé du pied de page 2">
            <a:extLst>
              <a:ext uri="{FF2B5EF4-FFF2-40B4-BE49-F238E27FC236}">
                <a16:creationId xmlns:a16="http://schemas.microsoft.com/office/drawing/2014/main" id="{ADC3F4F9-688C-4995-ADF4-7B0136B738D0}"/>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BCA76E47-BD25-45FA-99CD-C68F8B3F1A27}"/>
              </a:ext>
            </a:extLst>
          </p:cNvPr>
          <p:cNvSpPr>
            <a:spLocks noGrp="1"/>
          </p:cNvSpPr>
          <p:nvPr>
            <p:ph type="sldNum" sz="quarter" idx="12"/>
          </p:nvPr>
        </p:nvSpPr>
        <p:spPr/>
        <p:txBody>
          <a:bodyPr/>
          <a:lstStyle/>
          <a:p>
            <a:fld id="{E01A0179-2AB2-4F71-92EE-495F6B76CF76}" type="slidenum">
              <a:rPr lang="fr-FR" smtClean="0"/>
              <a:t>‹N°›</a:t>
            </a:fld>
            <a:endParaRPr lang="fr-FR"/>
          </a:p>
        </p:txBody>
      </p:sp>
    </p:spTree>
    <p:extLst>
      <p:ext uri="{BB962C8B-B14F-4D97-AF65-F5344CB8AC3E}">
        <p14:creationId xmlns:p14="http://schemas.microsoft.com/office/powerpoint/2010/main" val="2359464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9DC43B-B870-47E7-9EC7-7BD92F672BA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96AF0724-E5D3-4B55-B69A-B59BEA1333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92BB1F58-BB9A-41A9-A7C5-FD0593B0D1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DC4F09D8-EABD-43F0-9924-9BEB58C801C9}"/>
              </a:ext>
            </a:extLst>
          </p:cNvPr>
          <p:cNvSpPr>
            <a:spLocks noGrp="1"/>
          </p:cNvSpPr>
          <p:nvPr>
            <p:ph type="dt" sz="half" idx="10"/>
          </p:nvPr>
        </p:nvSpPr>
        <p:spPr/>
        <p:txBody>
          <a:bodyPr/>
          <a:lstStyle/>
          <a:p>
            <a:fld id="{21F08F82-5F5D-4D70-B4CC-A3AFC3F6B03F}" type="datetimeFigureOut">
              <a:rPr lang="fr-FR" smtClean="0"/>
              <a:t>15/01/2024</a:t>
            </a:fld>
            <a:endParaRPr lang="fr-FR"/>
          </a:p>
        </p:txBody>
      </p:sp>
      <p:sp>
        <p:nvSpPr>
          <p:cNvPr id="6" name="Espace réservé du pied de page 5">
            <a:extLst>
              <a:ext uri="{FF2B5EF4-FFF2-40B4-BE49-F238E27FC236}">
                <a16:creationId xmlns:a16="http://schemas.microsoft.com/office/drawing/2014/main" id="{5EB04F63-C2EE-4C25-A3F7-ECEBA5E76EE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85527E1-BEA1-45FA-ABBD-FD4DD347302E}"/>
              </a:ext>
            </a:extLst>
          </p:cNvPr>
          <p:cNvSpPr>
            <a:spLocks noGrp="1"/>
          </p:cNvSpPr>
          <p:nvPr>
            <p:ph type="sldNum" sz="quarter" idx="12"/>
          </p:nvPr>
        </p:nvSpPr>
        <p:spPr/>
        <p:txBody>
          <a:bodyPr/>
          <a:lstStyle/>
          <a:p>
            <a:fld id="{E01A0179-2AB2-4F71-92EE-495F6B76CF76}" type="slidenum">
              <a:rPr lang="fr-FR" smtClean="0"/>
              <a:t>‹N°›</a:t>
            </a:fld>
            <a:endParaRPr lang="fr-FR"/>
          </a:p>
        </p:txBody>
      </p:sp>
    </p:spTree>
    <p:extLst>
      <p:ext uri="{BB962C8B-B14F-4D97-AF65-F5344CB8AC3E}">
        <p14:creationId xmlns:p14="http://schemas.microsoft.com/office/powerpoint/2010/main" val="2381948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547C88-D007-4205-8C94-FAABC3DE43C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CB8C2B28-5366-4E34-A118-82577263D2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1CD408BF-9D81-4C33-AED7-21C101D83C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7E639D74-F980-4B81-AA50-498BFB64F8A3}"/>
              </a:ext>
            </a:extLst>
          </p:cNvPr>
          <p:cNvSpPr>
            <a:spLocks noGrp="1"/>
          </p:cNvSpPr>
          <p:nvPr>
            <p:ph type="dt" sz="half" idx="10"/>
          </p:nvPr>
        </p:nvSpPr>
        <p:spPr/>
        <p:txBody>
          <a:bodyPr/>
          <a:lstStyle/>
          <a:p>
            <a:fld id="{21F08F82-5F5D-4D70-B4CC-A3AFC3F6B03F}" type="datetimeFigureOut">
              <a:rPr lang="fr-FR" smtClean="0"/>
              <a:t>15/01/2024</a:t>
            </a:fld>
            <a:endParaRPr lang="fr-FR"/>
          </a:p>
        </p:txBody>
      </p:sp>
      <p:sp>
        <p:nvSpPr>
          <p:cNvPr id="6" name="Espace réservé du pied de page 5">
            <a:extLst>
              <a:ext uri="{FF2B5EF4-FFF2-40B4-BE49-F238E27FC236}">
                <a16:creationId xmlns:a16="http://schemas.microsoft.com/office/drawing/2014/main" id="{5D1CA783-B02A-4C63-8FFF-3A250F6E065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3DF2DC3-7FD4-48E6-ABA9-B193AC46AE75}"/>
              </a:ext>
            </a:extLst>
          </p:cNvPr>
          <p:cNvSpPr>
            <a:spLocks noGrp="1"/>
          </p:cNvSpPr>
          <p:nvPr>
            <p:ph type="sldNum" sz="quarter" idx="12"/>
          </p:nvPr>
        </p:nvSpPr>
        <p:spPr/>
        <p:txBody>
          <a:bodyPr/>
          <a:lstStyle/>
          <a:p>
            <a:fld id="{E01A0179-2AB2-4F71-92EE-495F6B76CF76}" type="slidenum">
              <a:rPr lang="fr-FR" smtClean="0"/>
              <a:t>‹N°›</a:t>
            </a:fld>
            <a:endParaRPr lang="fr-FR"/>
          </a:p>
        </p:txBody>
      </p:sp>
    </p:spTree>
    <p:extLst>
      <p:ext uri="{BB962C8B-B14F-4D97-AF65-F5344CB8AC3E}">
        <p14:creationId xmlns:p14="http://schemas.microsoft.com/office/powerpoint/2010/main" val="4007502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2E5581B-926A-469A-A94F-F3BB8F192C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3900437C-1AAD-4330-B1C9-95EFB1E987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09FCFD8-D3CC-4BA9-94DE-31978F0CF8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F08F82-5F5D-4D70-B4CC-A3AFC3F6B03F}" type="datetimeFigureOut">
              <a:rPr lang="fr-FR" smtClean="0"/>
              <a:t>15/01/2024</a:t>
            </a:fld>
            <a:endParaRPr lang="fr-FR"/>
          </a:p>
        </p:txBody>
      </p:sp>
      <p:sp>
        <p:nvSpPr>
          <p:cNvPr id="5" name="Espace réservé du pied de page 4">
            <a:extLst>
              <a:ext uri="{FF2B5EF4-FFF2-40B4-BE49-F238E27FC236}">
                <a16:creationId xmlns:a16="http://schemas.microsoft.com/office/drawing/2014/main" id="{453A36F2-D60A-41D9-A086-9BDA31C95E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1EA324D0-79C3-477D-A8C2-9AB46B0D71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1A0179-2AB2-4F71-92EE-495F6B76CF76}" type="slidenum">
              <a:rPr lang="fr-FR" smtClean="0"/>
              <a:t>‹N°›</a:t>
            </a:fld>
            <a:endParaRPr lang="fr-FR"/>
          </a:p>
        </p:txBody>
      </p:sp>
    </p:spTree>
    <p:extLst>
      <p:ext uri="{BB962C8B-B14F-4D97-AF65-F5344CB8AC3E}">
        <p14:creationId xmlns:p14="http://schemas.microsoft.com/office/powerpoint/2010/main" val="3431658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2"/>
            </a:gs>
            <a:gs pos="57000">
              <a:schemeClr val="accent4"/>
            </a:gs>
            <a:gs pos="100000">
              <a:schemeClr val="accent2">
                <a:lumMod val="60000"/>
                <a:lumOff val="40000"/>
              </a:schemeClr>
            </a:gs>
          </a:gsLst>
          <a:lin ang="5400000" scaled="1"/>
        </a:gra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ACAB7E7-B781-4337-9ADC-9224AB7F2269}"/>
              </a:ext>
            </a:extLst>
          </p:cNvPr>
          <p:cNvSpPr txBox="1"/>
          <p:nvPr/>
        </p:nvSpPr>
        <p:spPr>
          <a:xfrm>
            <a:off x="1061936" y="1659285"/>
            <a:ext cx="10068128" cy="3539430"/>
          </a:xfrm>
          <a:prstGeom prst="rect">
            <a:avLst/>
          </a:prstGeom>
          <a:noFill/>
        </p:spPr>
        <p:txBody>
          <a:bodyPr wrap="square" rtlCol="0">
            <a:spAutoFit/>
          </a:bodyPr>
          <a:lstStyle/>
          <a:p>
            <a:pPr algn="ctr"/>
            <a:r>
              <a:rPr lang="fr-FR" sz="4800" dirty="0"/>
              <a:t>Challenge mathématique 2023 – 2024</a:t>
            </a:r>
          </a:p>
          <a:p>
            <a:pPr algn="ctr"/>
            <a:r>
              <a:rPr lang="fr-FR" sz="4800" dirty="0"/>
              <a:t>Manche 2 – Niveau 4</a:t>
            </a:r>
          </a:p>
          <a:p>
            <a:pPr algn="ctr"/>
            <a:endParaRPr lang="fr-FR" sz="4800" dirty="0"/>
          </a:p>
          <a:p>
            <a:pPr algn="ctr"/>
            <a:r>
              <a:rPr lang="fr-FR" sz="4000" u="sng" dirty="0"/>
              <a:t>Calcul mental :</a:t>
            </a:r>
            <a:r>
              <a:rPr lang="fr-FR" sz="4000" dirty="0"/>
              <a:t> problèmes à proposer pour continuer à s’entraîner</a:t>
            </a:r>
          </a:p>
        </p:txBody>
      </p:sp>
      <p:pic>
        <p:nvPicPr>
          <p:cNvPr id="5" name="Google Shape;165;p19">
            <a:extLst>
              <a:ext uri="{FF2B5EF4-FFF2-40B4-BE49-F238E27FC236}">
                <a16:creationId xmlns:a16="http://schemas.microsoft.com/office/drawing/2014/main" id="{774F55D6-AE83-4303-9A90-27DA0D0ED3AE}"/>
              </a:ext>
            </a:extLst>
          </p:cNvPr>
          <p:cNvPicPr/>
          <p:nvPr/>
        </p:nvPicPr>
        <p:blipFill>
          <a:blip r:embed="rId2"/>
          <a:stretch/>
        </p:blipFill>
        <p:spPr>
          <a:xfrm>
            <a:off x="11303368" y="6205687"/>
            <a:ext cx="743805" cy="560533"/>
          </a:xfrm>
          <a:prstGeom prst="rect">
            <a:avLst/>
          </a:prstGeom>
          <a:ln w="0">
            <a:noFill/>
          </a:ln>
        </p:spPr>
      </p:pic>
      <p:sp>
        <p:nvSpPr>
          <p:cNvPr id="6" name="ZoneTexte 5">
            <a:extLst>
              <a:ext uri="{FF2B5EF4-FFF2-40B4-BE49-F238E27FC236}">
                <a16:creationId xmlns:a16="http://schemas.microsoft.com/office/drawing/2014/main" id="{E1C997ED-E826-4F07-BCB8-3A10A9151B6E}"/>
              </a:ext>
            </a:extLst>
          </p:cNvPr>
          <p:cNvSpPr txBox="1"/>
          <p:nvPr/>
        </p:nvSpPr>
        <p:spPr>
          <a:xfrm>
            <a:off x="9150220" y="6458443"/>
            <a:ext cx="2153148" cy="307777"/>
          </a:xfrm>
          <a:prstGeom prst="rect">
            <a:avLst/>
          </a:prstGeom>
          <a:noFill/>
        </p:spPr>
        <p:txBody>
          <a:bodyPr wrap="square" rtlCol="0">
            <a:spAutoFit/>
          </a:bodyPr>
          <a:lstStyle/>
          <a:p>
            <a:pPr algn="r"/>
            <a:r>
              <a:rPr lang="fr-FR" sz="1400" i="1" dirty="0"/>
              <a:t>Mission mathématiques 68</a:t>
            </a:r>
          </a:p>
        </p:txBody>
      </p:sp>
    </p:spTree>
    <p:extLst>
      <p:ext uri="{BB962C8B-B14F-4D97-AF65-F5344CB8AC3E}">
        <p14:creationId xmlns:p14="http://schemas.microsoft.com/office/powerpoint/2010/main" val="2892481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57000">
              <a:schemeClr val="accent2">
                <a:lumMod val="20000"/>
                <a:lumOff val="80000"/>
              </a:schemeClr>
            </a:gs>
            <a:gs pos="100000">
              <a:schemeClr val="accent2">
                <a:lumMod val="60000"/>
                <a:lumOff val="40000"/>
              </a:schemeClr>
            </a:gs>
          </a:gsLst>
          <a:lin ang="5400000" scaled="1"/>
        </a:gra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ACAB7E7-B781-4337-9ADC-9224AB7F2269}"/>
              </a:ext>
            </a:extLst>
          </p:cNvPr>
          <p:cNvSpPr txBox="1"/>
          <p:nvPr/>
        </p:nvSpPr>
        <p:spPr>
          <a:xfrm>
            <a:off x="992155" y="1583879"/>
            <a:ext cx="10207690" cy="3690241"/>
          </a:xfrm>
          <a:prstGeom prst="rect">
            <a:avLst/>
          </a:prstGeom>
          <a:noFill/>
        </p:spPr>
        <p:txBody>
          <a:bodyPr wrap="square" rtlCol="0">
            <a:spAutoFit/>
          </a:bodyPr>
          <a:lstStyle/>
          <a:p>
            <a:pPr fontAlgn="base">
              <a:lnSpc>
                <a:spcPct val="150000"/>
              </a:lnSpc>
            </a:pPr>
            <a:r>
              <a:rPr lang="fr-FR" sz="4000" dirty="0"/>
              <a:t>Les lions boivent 3L d’eau par jour, les éléphants 50 fois plus que les lions et les zèbres 3 fois moins que les éléphants. Combien de litres d’eau boivent les zèbres par jour ?</a:t>
            </a:r>
          </a:p>
        </p:txBody>
      </p:sp>
      <p:pic>
        <p:nvPicPr>
          <p:cNvPr id="5" name="Google Shape;165;p19">
            <a:extLst>
              <a:ext uri="{FF2B5EF4-FFF2-40B4-BE49-F238E27FC236}">
                <a16:creationId xmlns:a16="http://schemas.microsoft.com/office/drawing/2014/main" id="{774F55D6-AE83-4303-9A90-27DA0D0ED3AE}"/>
              </a:ext>
            </a:extLst>
          </p:cNvPr>
          <p:cNvPicPr/>
          <p:nvPr/>
        </p:nvPicPr>
        <p:blipFill>
          <a:blip r:embed="rId2"/>
          <a:stretch/>
        </p:blipFill>
        <p:spPr>
          <a:xfrm>
            <a:off x="11303368" y="6205687"/>
            <a:ext cx="743805" cy="560533"/>
          </a:xfrm>
          <a:prstGeom prst="rect">
            <a:avLst/>
          </a:prstGeom>
          <a:ln w="0">
            <a:noFill/>
          </a:ln>
        </p:spPr>
      </p:pic>
      <p:sp>
        <p:nvSpPr>
          <p:cNvPr id="6" name="ZoneTexte 5">
            <a:extLst>
              <a:ext uri="{FF2B5EF4-FFF2-40B4-BE49-F238E27FC236}">
                <a16:creationId xmlns:a16="http://schemas.microsoft.com/office/drawing/2014/main" id="{E1C997ED-E826-4F07-BCB8-3A10A9151B6E}"/>
              </a:ext>
            </a:extLst>
          </p:cNvPr>
          <p:cNvSpPr txBox="1"/>
          <p:nvPr/>
        </p:nvSpPr>
        <p:spPr>
          <a:xfrm>
            <a:off x="9150220" y="6458443"/>
            <a:ext cx="2153148" cy="307777"/>
          </a:xfrm>
          <a:prstGeom prst="rect">
            <a:avLst/>
          </a:prstGeom>
          <a:noFill/>
        </p:spPr>
        <p:txBody>
          <a:bodyPr wrap="square" rtlCol="0">
            <a:spAutoFit/>
          </a:bodyPr>
          <a:lstStyle/>
          <a:p>
            <a:pPr algn="r"/>
            <a:r>
              <a:rPr lang="fr-FR" sz="1400" i="1" dirty="0"/>
              <a:t>Mission mathématiques 68</a:t>
            </a:r>
          </a:p>
        </p:txBody>
      </p:sp>
    </p:spTree>
    <p:extLst>
      <p:ext uri="{BB962C8B-B14F-4D97-AF65-F5344CB8AC3E}">
        <p14:creationId xmlns:p14="http://schemas.microsoft.com/office/powerpoint/2010/main" val="3449354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57000">
              <a:schemeClr val="accent2">
                <a:lumMod val="20000"/>
                <a:lumOff val="80000"/>
              </a:schemeClr>
            </a:gs>
            <a:gs pos="100000">
              <a:schemeClr val="accent2">
                <a:lumMod val="60000"/>
                <a:lumOff val="40000"/>
              </a:schemeClr>
            </a:gs>
          </a:gsLst>
          <a:lin ang="5400000" scaled="1"/>
        </a:gra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ACAB7E7-B781-4337-9ADC-9224AB7F2269}"/>
              </a:ext>
            </a:extLst>
          </p:cNvPr>
          <p:cNvSpPr txBox="1"/>
          <p:nvPr/>
        </p:nvSpPr>
        <p:spPr>
          <a:xfrm>
            <a:off x="419877" y="1583879"/>
            <a:ext cx="11352245" cy="3690241"/>
          </a:xfrm>
          <a:prstGeom prst="rect">
            <a:avLst/>
          </a:prstGeom>
          <a:noFill/>
        </p:spPr>
        <p:txBody>
          <a:bodyPr wrap="square" rtlCol="0">
            <a:spAutoFit/>
          </a:bodyPr>
          <a:lstStyle/>
          <a:p>
            <a:pPr fontAlgn="base">
              <a:lnSpc>
                <a:spcPct val="150000"/>
              </a:lnSpc>
            </a:pPr>
            <a:r>
              <a:rPr lang="fr-FR" sz="4000" dirty="0"/>
              <a:t>Les tigres boivent 7L d’eau par jour, les hippopotames 30 fois plus que les tigres et les gazelles 10 fois moins que les hippopotames. Combien de litres d’eau boivent les gazelles par jour ?</a:t>
            </a:r>
          </a:p>
        </p:txBody>
      </p:sp>
      <p:pic>
        <p:nvPicPr>
          <p:cNvPr id="5" name="Google Shape;165;p19">
            <a:extLst>
              <a:ext uri="{FF2B5EF4-FFF2-40B4-BE49-F238E27FC236}">
                <a16:creationId xmlns:a16="http://schemas.microsoft.com/office/drawing/2014/main" id="{774F55D6-AE83-4303-9A90-27DA0D0ED3AE}"/>
              </a:ext>
            </a:extLst>
          </p:cNvPr>
          <p:cNvPicPr/>
          <p:nvPr/>
        </p:nvPicPr>
        <p:blipFill>
          <a:blip r:embed="rId2"/>
          <a:stretch/>
        </p:blipFill>
        <p:spPr>
          <a:xfrm>
            <a:off x="11303368" y="6205687"/>
            <a:ext cx="743805" cy="560533"/>
          </a:xfrm>
          <a:prstGeom prst="rect">
            <a:avLst/>
          </a:prstGeom>
          <a:ln w="0">
            <a:noFill/>
          </a:ln>
        </p:spPr>
      </p:pic>
      <p:sp>
        <p:nvSpPr>
          <p:cNvPr id="6" name="ZoneTexte 5">
            <a:extLst>
              <a:ext uri="{FF2B5EF4-FFF2-40B4-BE49-F238E27FC236}">
                <a16:creationId xmlns:a16="http://schemas.microsoft.com/office/drawing/2014/main" id="{E1C997ED-E826-4F07-BCB8-3A10A9151B6E}"/>
              </a:ext>
            </a:extLst>
          </p:cNvPr>
          <p:cNvSpPr txBox="1"/>
          <p:nvPr/>
        </p:nvSpPr>
        <p:spPr>
          <a:xfrm>
            <a:off x="9150220" y="6458443"/>
            <a:ext cx="2153148" cy="307777"/>
          </a:xfrm>
          <a:prstGeom prst="rect">
            <a:avLst/>
          </a:prstGeom>
          <a:noFill/>
        </p:spPr>
        <p:txBody>
          <a:bodyPr wrap="square" rtlCol="0">
            <a:spAutoFit/>
          </a:bodyPr>
          <a:lstStyle/>
          <a:p>
            <a:pPr algn="r"/>
            <a:r>
              <a:rPr lang="fr-FR" sz="1400" i="1" dirty="0"/>
              <a:t>Mission mathématiques 68</a:t>
            </a:r>
          </a:p>
        </p:txBody>
      </p:sp>
    </p:spTree>
    <p:extLst>
      <p:ext uri="{BB962C8B-B14F-4D97-AF65-F5344CB8AC3E}">
        <p14:creationId xmlns:p14="http://schemas.microsoft.com/office/powerpoint/2010/main" val="721508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57000">
              <a:schemeClr val="accent2">
                <a:lumMod val="20000"/>
                <a:lumOff val="80000"/>
              </a:schemeClr>
            </a:gs>
            <a:gs pos="100000">
              <a:schemeClr val="accent2">
                <a:lumMod val="60000"/>
                <a:lumOff val="40000"/>
              </a:schemeClr>
            </a:gs>
          </a:gsLst>
          <a:lin ang="5400000" scaled="1"/>
        </a:gra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ACAB7E7-B781-4337-9ADC-9224AB7F2269}"/>
              </a:ext>
            </a:extLst>
          </p:cNvPr>
          <p:cNvSpPr txBox="1"/>
          <p:nvPr/>
        </p:nvSpPr>
        <p:spPr>
          <a:xfrm>
            <a:off x="1118118" y="1583879"/>
            <a:ext cx="9955764" cy="3690241"/>
          </a:xfrm>
          <a:prstGeom prst="rect">
            <a:avLst/>
          </a:prstGeom>
          <a:noFill/>
        </p:spPr>
        <p:txBody>
          <a:bodyPr wrap="square" rtlCol="0">
            <a:spAutoFit/>
          </a:bodyPr>
          <a:lstStyle/>
          <a:p>
            <a:pPr fontAlgn="base">
              <a:lnSpc>
                <a:spcPct val="150000"/>
              </a:lnSpc>
            </a:pPr>
            <a:r>
              <a:rPr lang="fr-FR" sz="4000" dirty="0"/>
              <a:t>Les panthères boivent 5L d’eau par jour, les tortues 2 fois moins que les panthères et les chameaux 6 fois plus que les tortues. Combien de litres d’eau boivent les chameaux par jour ?</a:t>
            </a:r>
          </a:p>
        </p:txBody>
      </p:sp>
      <p:pic>
        <p:nvPicPr>
          <p:cNvPr id="5" name="Google Shape;165;p19">
            <a:extLst>
              <a:ext uri="{FF2B5EF4-FFF2-40B4-BE49-F238E27FC236}">
                <a16:creationId xmlns:a16="http://schemas.microsoft.com/office/drawing/2014/main" id="{774F55D6-AE83-4303-9A90-27DA0D0ED3AE}"/>
              </a:ext>
            </a:extLst>
          </p:cNvPr>
          <p:cNvPicPr/>
          <p:nvPr/>
        </p:nvPicPr>
        <p:blipFill>
          <a:blip r:embed="rId2"/>
          <a:stretch/>
        </p:blipFill>
        <p:spPr>
          <a:xfrm>
            <a:off x="11303368" y="6205687"/>
            <a:ext cx="743805" cy="560533"/>
          </a:xfrm>
          <a:prstGeom prst="rect">
            <a:avLst/>
          </a:prstGeom>
          <a:ln w="0">
            <a:noFill/>
          </a:ln>
        </p:spPr>
      </p:pic>
      <p:sp>
        <p:nvSpPr>
          <p:cNvPr id="6" name="ZoneTexte 5">
            <a:extLst>
              <a:ext uri="{FF2B5EF4-FFF2-40B4-BE49-F238E27FC236}">
                <a16:creationId xmlns:a16="http://schemas.microsoft.com/office/drawing/2014/main" id="{E1C997ED-E826-4F07-BCB8-3A10A9151B6E}"/>
              </a:ext>
            </a:extLst>
          </p:cNvPr>
          <p:cNvSpPr txBox="1"/>
          <p:nvPr/>
        </p:nvSpPr>
        <p:spPr>
          <a:xfrm>
            <a:off x="9150220" y="6458443"/>
            <a:ext cx="2153148" cy="307777"/>
          </a:xfrm>
          <a:prstGeom prst="rect">
            <a:avLst/>
          </a:prstGeom>
          <a:noFill/>
        </p:spPr>
        <p:txBody>
          <a:bodyPr wrap="square" rtlCol="0">
            <a:spAutoFit/>
          </a:bodyPr>
          <a:lstStyle/>
          <a:p>
            <a:pPr algn="r"/>
            <a:r>
              <a:rPr lang="fr-FR" sz="1400" i="1" dirty="0"/>
              <a:t>Mission mathématiques 68</a:t>
            </a:r>
          </a:p>
        </p:txBody>
      </p:sp>
    </p:spTree>
    <p:extLst>
      <p:ext uri="{BB962C8B-B14F-4D97-AF65-F5344CB8AC3E}">
        <p14:creationId xmlns:p14="http://schemas.microsoft.com/office/powerpoint/2010/main" val="2972525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57000">
              <a:schemeClr val="accent5">
                <a:lumMod val="20000"/>
                <a:lumOff val="80000"/>
              </a:schemeClr>
            </a:gs>
            <a:gs pos="100000">
              <a:schemeClr val="accent5">
                <a:lumMod val="40000"/>
                <a:lumOff val="60000"/>
              </a:schemeClr>
            </a:gs>
          </a:gsLst>
          <a:lin ang="5400000" scaled="1"/>
        </a:gra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ACAB7E7-B781-4337-9ADC-9224AB7F2269}"/>
              </a:ext>
            </a:extLst>
          </p:cNvPr>
          <p:cNvSpPr txBox="1"/>
          <p:nvPr/>
        </p:nvSpPr>
        <p:spPr>
          <a:xfrm>
            <a:off x="1631249" y="2045544"/>
            <a:ext cx="8929501" cy="2766911"/>
          </a:xfrm>
          <a:prstGeom prst="rect">
            <a:avLst/>
          </a:prstGeom>
          <a:noFill/>
        </p:spPr>
        <p:txBody>
          <a:bodyPr wrap="square" rtlCol="0">
            <a:spAutoFit/>
          </a:bodyPr>
          <a:lstStyle/>
          <a:p>
            <a:pPr fontAlgn="base">
              <a:lnSpc>
                <a:spcPct val="150000"/>
              </a:lnSpc>
            </a:pPr>
            <a:r>
              <a:rPr lang="fr-FR" sz="4000" dirty="0"/>
              <a:t>Un groupe de 3 manchots mange 6 kg de poissons. Combien mange une colonie de 12 manchots ? </a:t>
            </a:r>
          </a:p>
        </p:txBody>
      </p:sp>
      <p:pic>
        <p:nvPicPr>
          <p:cNvPr id="5" name="Google Shape;165;p19">
            <a:extLst>
              <a:ext uri="{FF2B5EF4-FFF2-40B4-BE49-F238E27FC236}">
                <a16:creationId xmlns:a16="http://schemas.microsoft.com/office/drawing/2014/main" id="{774F55D6-AE83-4303-9A90-27DA0D0ED3AE}"/>
              </a:ext>
            </a:extLst>
          </p:cNvPr>
          <p:cNvPicPr/>
          <p:nvPr/>
        </p:nvPicPr>
        <p:blipFill>
          <a:blip r:embed="rId2"/>
          <a:stretch/>
        </p:blipFill>
        <p:spPr>
          <a:xfrm>
            <a:off x="11303368" y="6205687"/>
            <a:ext cx="743805" cy="560533"/>
          </a:xfrm>
          <a:prstGeom prst="rect">
            <a:avLst/>
          </a:prstGeom>
          <a:ln w="0">
            <a:noFill/>
          </a:ln>
        </p:spPr>
      </p:pic>
      <p:sp>
        <p:nvSpPr>
          <p:cNvPr id="6" name="ZoneTexte 5">
            <a:extLst>
              <a:ext uri="{FF2B5EF4-FFF2-40B4-BE49-F238E27FC236}">
                <a16:creationId xmlns:a16="http://schemas.microsoft.com/office/drawing/2014/main" id="{E1C997ED-E826-4F07-BCB8-3A10A9151B6E}"/>
              </a:ext>
            </a:extLst>
          </p:cNvPr>
          <p:cNvSpPr txBox="1"/>
          <p:nvPr/>
        </p:nvSpPr>
        <p:spPr>
          <a:xfrm>
            <a:off x="9150220" y="6458443"/>
            <a:ext cx="2153148" cy="307777"/>
          </a:xfrm>
          <a:prstGeom prst="rect">
            <a:avLst/>
          </a:prstGeom>
          <a:noFill/>
        </p:spPr>
        <p:txBody>
          <a:bodyPr wrap="square" rtlCol="0">
            <a:spAutoFit/>
          </a:bodyPr>
          <a:lstStyle/>
          <a:p>
            <a:pPr algn="r"/>
            <a:r>
              <a:rPr lang="fr-FR" sz="1400" i="1" dirty="0"/>
              <a:t>Mission mathématiques 68</a:t>
            </a:r>
          </a:p>
        </p:txBody>
      </p:sp>
    </p:spTree>
    <p:extLst>
      <p:ext uri="{BB962C8B-B14F-4D97-AF65-F5344CB8AC3E}">
        <p14:creationId xmlns:p14="http://schemas.microsoft.com/office/powerpoint/2010/main" val="3894028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57000">
              <a:schemeClr val="accent5">
                <a:lumMod val="20000"/>
                <a:lumOff val="80000"/>
              </a:schemeClr>
            </a:gs>
            <a:gs pos="100000">
              <a:schemeClr val="accent5">
                <a:lumMod val="40000"/>
                <a:lumOff val="60000"/>
              </a:schemeClr>
            </a:gs>
          </a:gsLst>
          <a:lin ang="5400000" scaled="1"/>
        </a:gra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ACAB7E7-B781-4337-9ADC-9224AB7F2269}"/>
              </a:ext>
            </a:extLst>
          </p:cNvPr>
          <p:cNvSpPr txBox="1"/>
          <p:nvPr/>
        </p:nvSpPr>
        <p:spPr>
          <a:xfrm>
            <a:off x="1631249" y="2045544"/>
            <a:ext cx="8929501" cy="2766911"/>
          </a:xfrm>
          <a:prstGeom prst="rect">
            <a:avLst/>
          </a:prstGeom>
          <a:noFill/>
        </p:spPr>
        <p:txBody>
          <a:bodyPr wrap="square" rtlCol="0">
            <a:spAutoFit/>
          </a:bodyPr>
          <a:lstStyle/>
          <a:p>
            <a:pPr fontAlgn="base">
              <a:lnSpc>
                <a:spcPct val="150000"/>
              </a:lnSpc>
            </a:pPr>
            <a:r>
              <a:rPr lang="fr-FR" sz="4000" dirty="0"/>
              <a:t>Un groupe de 6 manchots mange 10,5 kg de poissons. Combien mange une colonie de 60 manchots ?</a:t>
            </a:r>
          </a:p>
        </p:txBody>
      </p:sp>
      <p:pic>
        <p:nvPicPr>
          <p:cNvPr id="5" name="Google Shape;165;p19">
            <a:extLst>
              <a:ext uri="{FF2B5EF4-FFF2-40B4-BE49-F238E27FC236}">
                <a16:creationId xmlns:a16="http://schemas.microsoft.com/office/drawing/2014/main" id="{774F55D6-AE83-4303-9A90-27DA0D0ED3AE}"/>
              </a:ext>
            </a:extLst>
          </p:cNvPr>
          <p:cNvPicPr/>
          <p:nvPr/>
        </p:nvPicPr>
        <p:blipFill>
          <a:blip r:embed="rId2"/>
          <a:stretch/>
        </p:blipFill>
        <p:spPr>
          <a:xfrm>
            <a:off x="11303368" y="6205687"/>
            <a:ext cx="743805" cy="560533"/>
          </a:xfrm>
          <a:prstGeom prst="rect">
            <a:avLst/>
          </a:prstGeom>
          <a:ln w="0">
            <a:noFill/>
          </a:ln>
        </p:spPr>
      </p:pic>
      <p:sp>
        <p:nvSpPr>
          <p:cNvPr id="6" name="ZoneTexte 5">
            <a:extLst>
              <a:ext uri="{FF2B5EF4-FFF2-40B4-BE49-F238E27FC236}">
                <a16:creationId xmlns:a16="http://schemas.microsoft.com/office/drawing/2014/main" id="{E1C997ED-E826-4F07-BCB8-3A10A9151B6E}"/>
              </a:ext>
            </a:extLst>
          </p:cNvPr>
          <p:cNvSpPr txBox="1"/>
          <p:nvPr/>
        </p:nvSpPr>
        <p:spPr>
          <a:xfrm>
            <a:off x="9150220" y="6458443"/>
            <a:ext cx="2153148" cy="307777"/>
          </a:xfrm>
          <a:prstGeom prst="rect">
            <a:avLst/>
          </a:prstGeom>
          <a:noFill/>
        </p:spPr>
        <p:txBody>
          <a:bodyPr wrap="square" rtlCol="0">
            <a:spAutoFit/>
          </a:bodyPr>
          <a:lstStyle/>
          <a:p>
            <a:pPr algn="r"/>
            <a:r>
              <a:rPr lang="fr-FR" sz="1400" i="1" dirty="0"/>
              <a:t>Mission mathématiques 68</a:t>
            </a:r>
          </a:p>
        </p:txBody>
      </p:sp>
    </p:spTree>
    <p:extLst>
      <p:ext uri="{BB962C8B-B14F-4D97-AF65-F5344CB8AC3E}">
        <p14:creationId xmlns:p14="http://schemas.microsoft.com/office/powerpoint/2010/main" val="108372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57000">
              <a:schemeClr val="accent5">
                <a:lumMod val="20000"/>
                <a:lumOff val="80000"/>
              </a:schemeClr>
            </a:gs>
            <a:gs pos="100000">
              <a:schemeClr val="accent5">
                <a:lumMod val="40000"/>
                <a:lumOff val="60000"/>
              </a:schemeClr>
            </a:gs>
          </a:gsLst>
          <a:lin ang="5400000" scaled="1"/>
        </a:gra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ACAB7E7-B781-4337-9ADC-9224AB7F2269}"/>
              </a:ext>
            </a:extLst>
          </p:cNvPr>
          <p:cNvSpPr txBox="1"/>
          <p:nvPr/>
        </p:nvSpPr>
        <p:spPr>
          <a:xfrm>
            <a:off x="1631249" y="2045544"/>
            <a:ext cx="8929501" cy="2766911"/>
          </a:xfrm>
          <a:prstGeom prst="rect">
            <a:avLst/>
          </a:prstGeom>
          <a:noFill/>
        </p:spPr>
        <p:txBody>
          <a:bodyPr wrap="square" rtlCol="0">
            <a:spAutoFit/>
          </a:bodyPr>
          <a:lstStyle/>
          <a:p>
            <a:pPr fontAlgn="base">
              <a:lnSpc>
                <a:spcPct val="150000"/>
              </a:lnSpc>
            </a:pPr>
            <a:r>
              <a:rPr lang="fr-FR" sz="4000" dirty="0"/>
              <a:t>Un groupe de 5 manchots mange 2,5 kg de poissons. Combien mange une colonie de 20 manchots ?</a:t>
            </a:r>
          </a:p>
        </p:txBody>
      </p:sp>
      <p:pic>
        <p:nvPicPr>
          <p:cNvPr id="5" name="Google Shape;165;p19">
            <a:extLst>
              <a:ext uri="{FF2B5EF4-FFF2-40B4-BE49-F238E27FC236}">
                <a16:creationId xmlns:a16="http://schemas.microsoft.com/office/drawing/2014/main" id="{774F55D6-AE83-4303-9A90-27DA0D0ED3AE}"/>
              </a:ext>
            </a:extLst>
          </p:cNvPr>
          <p:cNvPicPr/>
          <p:nvPr/>
        </p:nvPicPr>
        <p:blipFill>
          <a:blip r:embed="rId2"/>
          <a:stretch/>
        </p:blipFill>
        <p:spPr>
          <a:xfrm>
            <a:off x="11303368" y="6205687"/>
            <a:ext cx="743805" cy="560533"/>
          </a:xfrm>
          <a:prstGeom prst="rect">
            <a:avLst/>
          </a:prstGeom>
          <a:ln w="0">
            <a:noFill/>
          </a:ln>
        </p:spPr>
      </p:pic>
      <p:sp>
        <p:nvSpPr>
          <p:cNvPr id="6" name="ZoneTexte 5">
            <a:extLst>
              <a:ext uri="{FF2B5EF4-FFF2-40B4-BE49-F238E27FC236}">
                <a16:creationId xmlns:a16="http://schemas.microsoft.com/office/drawing/2014/main" id="{E1C997ED-E826-4F07-BCB8-3A10A9151B6E}"/>
              </a:ext>
            </a:extLst>
          </p:cNvPr>
          <p:cNvSpPr txBox="1"/>
          <p:nvPr/>
        </p:nvSpPr>
        <p:spPr>
          <a:xfrm>
            <a:off x="9150220" y="6458443"/>
            <a:ext cx="2153148" cy="307777"/>
          </a:xfrm>
          <a:prstGeom prst="rect">
            <a:avLst/>
          </a:prstGeom>
          <a:noFill/>
        </p:spPr>
        <p:txBody>
          <a:bodyPr wrap="square" rtlCol="0">
            <a:spAutoFit/>
          </a:bodyPr>
          <a:lstStyle/>
          <a:p>
            <a:pPr algn="r"/>
            <a:r>
              <a:rPr lang="fr-FR" sz="1400" i="1" dirty="0"/>
              <a:t>Mission mathématiques 68</a:t>
            </a:r>
          </a:p>
        </p:txBody>
      </p:sp>
    </p:spTree>
    <p:extLst>
      <p:ext uri="{BB962C8B-B14F-4D97-AF65-F5344CB8AC3E}">
        <p14:creationId xmlns:p14="http://schemas.microsoft.com/office/powerpoint/2010/main" val="232566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57000">
              <a:schemeClr val="accent5">
                <a:lumMod val="20000"/>
                <a:lumOff val="80000"/>
              </a:schemeClr>
            </a:gs>
            <a:gs pos="100000">
              <a:schemeClr val="accent5">
                <a:lumMod val="40000"/>
                <a:lumOff val="60000"/>
              </a:schemeClr>
            </a:gs>
          </a:gsLst>
          <a:lin ang="5400000" scaled="1"/>
        </a:gra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ACAB7E7-B781-4337-9ADC-9224AB7F2269}"/>
              </a:ext>
            </a:extLst>
          </p:cNvPr>
          <p:cNvSpPr txBox="1"/>
          <p:nvPr/>
        </p:nvSpPr>
        <p:spPr>
          <a:xfrm>
            <a:off x="1709808" y="2045544"/>
            <a:ext cx="8772384" cy="2766911"/>
          </a:xfrm>
          <a:prstGeom prst="rect">
            <a:avLst/>
          </a:prstGeom>
          <a:noFill/>
        </p:spPr>
        <p:txBody>
          <a:bodyPr wrap="square" rtlCol="0">
            <a:spAutoFit/>
          </a:bodyPr>
          <a:lstStyle/>
          <a:p>
            <a:pPr fontAlgn="base">
              <a:lnSpc>
                <a:spcPct val="150000"/>
              </a:lnSpc>
            </a:pPr>
            <a:r>
              <a:rPr lang="fr-FR" sz="4000" dirty="0"/>
              <a:t>Un groupe de 6 manchots mange 7 kg de poissons. Combien mange un groupe de 9 manchots ?</a:t>
            </a:r>
          </a:p>
        </p:txBody>
      </p:sp>
      <p:pic>
        <p:nvPicPr>
          <p:cNvPr id="5" name="Google Shape;165;p19">
            <a:extLst>
              <a:ext uri="{FF2B5EF4-FFF2-40B4-BE49-F238E27FC236}">
                <a16:creationId xmlns:a16="http://schemas.microsoft.com/office/drawing/2014/main" id="{774F55D6-AE83-4303-9A90-27DA0D0ED3AE}"/>
              </a:ext>
            </a:extLst>
          </p:cNvPr>
          <p:cNvPicPr/>
          <p:nvPr/>
        </p:nvPicPr>
        <p:blipFill>
          <a:blip r:embed="rId2"/>
          <a:stretch/>
        </p:blipFill>
        <p:spPr>
          <a:xfrm>
            <a:off x="11303368" y="6205687"/>
            <a:ext cx="743805" cy="560533"/>
          </a:xfrm>
          <a:prstGeom prst="rect">
            <a:avLst/>
          </a:prstGeom>
          <a:ln w="0">
            <a:noFill/>
          </a:ln>
        </p:spPr>
      </p:pic>
      <p:sp>
        <p:nvSpPr>
          <p:cNvPr id="6" name="ZoneTexte 5">
            <a:extLst>
              <a:ext uri="{FF2B5EF4-FFF2-40B4-BE49-F238E27FC236}">
                <a16:creationId xmlns:a16="http://schemas.microsoft.com/office/drawing/2014/main" id="{E1C997ED-E826-4F07-BCB8-3A10A9151B6E}"/>
              </a:ext>
            </a:extLst>
          </p:cNvPr>
          <p:cNvSpPr txBox="1"/>
          <p:nvPr/>
        </p:nvSpPr>
        <p:spPr>
          <a:xfrm>
            <a:off x="9150220" y="6458443"/>
            <a:ext cx="2153148" cy="307777"/>
          </a:xfrm>
          <a:prstGeom prst="rect">
            <a:avLst/>
          </a:prstGeom>
          <a:noFill/>
        </p:spPr>
        <p:txBody>
          <a:bodyPr wrap="square" rtlCol="0">
            <a:spAutoFit/>
          </a:bodyPr>
          <a:lstStyle/>
          <a:p>
            <a:pPr algn="r"/>
            <a:r>
              <a:rPr lang="fr-FR" sz="1400" i="1" dirty="0"/>
              <a:t>Mission mathématiques 68</a:t>
            </a:r>
          </a:p>
        </p:txBody>
      </p:sp>
    </p:spTree>
    <p:extLst>
      <p:ext uri="{BB962C8B-B14F-4D97-AF65-F5344CB8AC3E}">
        <p14:creationId xmlns:p14="http://schemas.microsoft.com/office/powerpoint/2010/main" val="1109602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57000">
              <a:schemeClr val="accent5">
                <a:lumMod val="20000"/>
                <a:lumOff val="80000"/>
              </a:schemeClr>
            </a:gs>
            <a:gs pos="100000">
              <a:schemeClr val="accent5">
                <a:lumMod val="40000"/>
                <a:lumOff val="60000"/>
              </a:schemeClr>
            </a:gs>
          </a:gsLst>
          <a:lin ang="5400000" scaled="1"/>
        </a:gra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ACAB7E7-B781-4337-9ADC-9224AB7F2269}"/>
              </a:ext>
            </a:extLst>
          </p:cNvPr>
          <p:cNvSpPr txBox="1"/>
          <p:nvPr/>
        </p:nvSpPr>
        <p:spPr>
          <a:xfrm>
            <a:off x="1742465" y="2045544"/>
            <a:ext cx="8707069" cy="2766911"/>
          </a:xfrm>
          <a:prstGeom prst="rect">
            <a:avLst/>
          </a:prstGeom>
          <a:noFill/>
        </p:spPr>
        <p:txBody>
          <a:bodyPr wrap="square" rtlCol="0">
            <a:spAutoFit/>
          </a:bodyPr>
          <a:lstStyle/>
          <a:p>
            <a:pPr fontAlgn="base">
              <a:lnSpc>
                <a:spcPct val="150000"/>
              </a:lnSpc>
            </a:pPr>
            <a:r>
              <a:rPr lang="fr-FR" sz="4000" dirty="0"/>
              <a:t>Un groupe de 8 manchots mange 6 kg de poissons. Combien mange un groupe de 2 manchots ?</a:t>
            </a:r>
          </a:p>
        </p:txBody>
      </p:sp>
      <p:pic>
        <p:nvPicPr>
          <p:cNvPr id="5" name="Google Shape;165;p19">
            <a:extLst>
              <a:ext uri="{FF2B5EF4-FFF2-40B4-BE49-F238E27FC236}">
                <a16:creationId xmlns:a16="http://schemas.microsoft.com/office/drawing/2014/main" id="{774F55D6-AE83-4303-9A90-27DA0D0ED3AE}"/>
              </a:ext>
            </a:extLst>
          </p:cNvPr>
          <p:cNvPicPr/>
          <p:nvPr/>
        </p:nvPicPr>
        <p:blipFill>
          <a:blip r:embed="rId2"/>
          <a:stretch/>
        </p:blipFill>
        <p:spPr>
          <a:xfrm>
            <a:off x="11303368" y="6205687"/>
            <a:ext cx="743805" cy="560533"/>
          </a:xfrm>
          <a:prstGeom prst="rect">
            <a:avLst/>
          </a:prstGeom>
          <a:ln w="0">
            <a:noFill/>
          </a:ln>
        </p:spPr>
      </p:pic>
      <p:sp>
        <p:nvSpPr>
          <p:cNvPr id="6" name="ZoneTexte 5">
            <a:extLst>
              <a:ext uri="{FF2B5EF4-FFF2-40B4-BE49-F238E27FC236}">
                <a16:creationId xmlns:a16="http://schemas.microsoft.com/office/drawing/2014/main" id="{E1C997ED-E826-4F07-BCB8-3A10A9151B6E}"/>
              </a:ext>
            </a:extLst>
          </p:cNvPr>
          <p:cNvSpPr txBox="1"/>
          <p:nvPr/>
        </p:nvSpPr>
        <p:spPr>
          <a:xfrm>
            <a:off x="9150220" y="6458443"/>
            <a:ext cx="2153148" cy="307777"/>
          </a:xfrm>
          <a:prstGeom prst="rect">
            <a:avLst/>
          </a:prstGeom>
          <a:noFill/>
        </p:spPr>
        <p:txBody>
          <a:bodyPr wrap="square" rtlCol="0">
            <a:spAutoFit/>
          </a:bodyPr>
          <a:lstStyle/>
          <a:p>
            <a:pPr algn="r"/>
            <a:r>
              <a:rPr lang="fr-FR" sz="1400" i="1" dirty="0"/>
              <a:t>Mission mathématiques 68</a:t>
            </a:r>
          </a:p>
        </p:txBody>
      </p:sp>
    </p:spTree>
    <p:extLst>
      <p:ext uri="{BB962C8B-B14F-4D97-AF65-F5344CB8AC3E}">
        <p14:creationId xmlns:p14="http://schemas.microsoft.com/office/powerpoint/2010/main" val="152629994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TotalTime>
  <Words>256</Words>
  <Application>Microsoft Office PowerPoint</Application>
  <PresentationFormat>Grand écran</PresentationFormat>
  <Paragraphs>21</Paragraphs>
  <Slides>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9</vt:i4>
      </vt:variant>
    </vt:vector>
  </HeadingPairs>
  <TitlesOfParts>
    <vt:vector size="13" baseType="lpstr">
      <vt:lpstr>Arial</vt:lpstr>
      <vt:lpstr>Calibri</vt:lpstr>
      <vt:lpstr>Calibri Light</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Vincent Dionisi</dc:creator>
  <cp:lastModifiedBy>Vincent Dionisi</cp:lastModifiedBy>
  <cp:revision>10</cp:revision>
  <dcterms:created xsi:type="dcterms:W3CDTF">2023-11-24T11:21:07Z</dcterms:created>
  <dcterms:modified xsi:type="dcterms:W3CDTF">2024-01-15T16:48:54Z</dcterms:modified>
</cp:coreProperties>
</file>